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3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C61"/>
    <a:srgbClr val="369ED9"/>
    <a:srgbClr val="1E3042"/>
    <a:srgbClr val="BBBBBB"/>
    <a:srgbClr val="000000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4" autoAdjust="0"/>
    <p:restoredTop sz="94629" autoAdjust="0"/>
  </p:normalViewPr>
  <p:slideViewPr>
    <p:cSldViewPr snapToGrid="0" snapToObjects="1">
      <p:cViewPr varScale="1">
        <p:scale>
          <a:sx n="92" d="100"/>
          <a:sy n="92" d="100"/>
        </p:scale>
        <p:origin x="102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C8110-6250-6B45-8321-BCF5EBAEBF7D}" type="datetimeFigureOut">
              <a:rPr lang="nl-NL" smtClean="0"/>
              <a:t>7-3-2018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91521-8B19-0647-BEAF-48D011AFD3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29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26358-5A07-BF4D-A2AB-14C0FB991A3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E482-F2E1-AE4E-B7AD-A6CBD907DFA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8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70" y="-962124"/>
            <a:ext cx="9137573" cy="6451127"/>
          </a:xfrm>
          <a:prstGeom prst="rect">
            <a:avLst/>
          </a:prstGeom>
        </p:spPr>
      </p:pic>
      <p:pic>
        <p:nvPicPr>
          <p:cNvPr id="17" name="Picture 6" descr="WK_H_01_Pos_RGB_2400_Col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102" y="6155552"/>
            <a:ext cx="2274723" cy="61145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4"/>
          <a:srcRect b="42231"/>
          <a:stretch/>
        </p:blipFill>
        <p:spPr>
          <a:xfrm>
            <a:off x="5026046" y="3580630"/>
            <a:ext cx="2865246" cy="25250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95416" y="6236043"/>
            <a:ext cx="2421925" cy="4469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52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0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651248"/>
          </a:xfrm>
          <a:prstGeom prst="rect">
            <a:avLst/>
          </a:prstGeom>
        </p:spPr>
      </p:pic>
      <p:pic>
        <p:nvPicPr>
          <p:cNvPr id="8" name="Picture 6" descr="WK_H_01_Pos_RGB_2400_Col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102" y="6155552"/>
            <a:ext cx="2274723" cy="61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5287" y="6317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6463" y="6317866"/>
            <a:ext cx="500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95416" y="6236043"/>
            <a:ext cx="2421925" cy="4469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81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er 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60729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9415" y="1751948"/>
            <a:ext cx="8308226" cy="2852615"/>
          </a:xfrm>
        </p:spPr>
        <p:txBody>
          <a:bodyPr anchor="t">
            <a:normAutofit/>
          </a:bodyPr>
          <a:lstStyle>
            <a:lvl1pPr algn="l">
              <a:defRPr sz="4800" b="0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8000" y="6128070"/>
            <a:ext cx="8128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395416" y="6236043"/>
            <a:ext cx="2421925" cy="4469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er 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5766"/>
            <a:ext cx="9144000" cy="607328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9415" y="1751948"/>
            <a:ext cx="8308226" cy="2852615"/>
          </a:xfrm>
        </p:spPr>
        <p:txBody>
          <a:bodyPr anchor="t">
            <a:normAutofit/>
          </a:bodyPr>
          <a:lstStyle>
            <a:lvl1pPr algn="l">
              <a:defRPr sz="4800" b="0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8000" y="6128070"/>
            <a:ext cx="8128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25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reaker 1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5766"/>
            <a:ext cx="9144000" cy="607328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9415" y="1751948"/>
            <a:ext cx="8308226" cy="2852615"/>
          </a:xfrm>
        </p:spPr>
        <p:txBody>
          <a:bodyPr anchor="t">
            <a:normAutofit/>
          </a:bodyPr>
          <a:lstStyle>
            <a:lvl1pPr algn="l">
              <a:defRPr sz="4800" b="0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8000" y="6128070"/>
            <a:ext cx="8128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21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5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31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5287" y="6317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6463" y="6317866"/>
            <a:ext cx="500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95416" y="6236043"/>
            <a:ext cx="2421925" cy="4469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8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5287" y="6317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6463" y="6317866"/>
            <a:ext cx="500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0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1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03436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03436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49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5455"/>
            <a:ext cx="8229600" cy="4740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5287" y="63178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6463" y="6317866"/>
            <a:ext cx="500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C3236D-FB65-584A-8227-5A449D06E62A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 descr="WK_H_01_Pos_RGB_2400_Color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0102" y="6155552"/>
            <a:ext cx="2274723" cy="611457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508000" y="6128070"/>
            <a:ext cx="8128000" cy="0"/>
          </a:xfrm>
          <a:prstGeom prst="line">
            <a:avLst/>
          </a:prstGeom>
          <a:ln w="12700">
            <a:solidFill>
              <a:srgbClr val="000000">
                <a:alpha val="27843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868" y="715818"/>
            <a:ext cx="7236373" cy="60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22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  <p:sldLayoutId id="2147483665" r:id="rId5"/>
    <p:sldLayoutId id="2147483659" r:id="rId6"/>
    <p:sldLayoutId id="2147483662" r:id="rId7"/>
    <p:sldLayoutId id="2147483666" r:id="rId8"/>
    <p:sldLayoutId id="2147483652" r:id="rId9"/>
    <p:sldLayoutId id="2147483654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11200" indent="-3048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066800" indent="-3048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422400" indent="-3048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tx1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766279" y="1273662"/>
            <a:ext cx="1800000" cy="1008000"/>
          </a:xfrm>
          <a:prstGeom prst="ellipse">
            <a:avLst/>
          </a:prstGeom>
          <a:solidFill>
            <a:srgbClr val="369ED9"/>
          </a:solidFill>
          <a:ln>
            <a:noFill/>
            <a:beve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Vereniging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98360" y="1344461"/>
            <a:ext cx="1800000" cy="1008000"/>
          </a:xfrm>
          <a:prstGeom prst="ellipse">
            <a:avLst/>
          </a:prstGeom>
          <a:solidFill>
            <a:srgbClr val="369ED9"/>
          </a:solidFill>
          <a:ln>
            <a:noFill/>
            <a:beve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Stichting Administratie Kantoor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5315975" y="2905822"/>
            <a:ext cx="25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 50%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aandelenbezit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4153679" y="3706556"/>
            <a:ext cx="1620000" cy="720000"/>
          </a:xfrm>
          <a:prstGeom prst="rect">
            <a:avLst/>
          </a:prstGeom>
          <a:solidFill>
            <a:srgbClr val="369ED9"/>
          </a:solidFill>
          <a:ln>
            <a:noFill/>
            <a:beve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BV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E4F821A-E2C2-4969-91B5-CBF34853155D}"/>
              </a:ext>
            </a:extLst>
          </p:cNvPr>
          <p:cNvCxnSpPr>
            <a:cxnSpLocks/>
            <a:stCxn id="4" idx="4"/>
            <a:endCxn id="25" idx="0"/>
          </p:cNvCxnSpPr>
          <p:nvPr/>
        </p:nvCxnSpPr>
        <p:spPr>
          <a:xfrm>
            <a:off x="3666279" y="2281662"/>
            <a:ext cx="1297400" cy="1424894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18C1B91-D8AD-4E76-B5D5-14B3F73BD5E0}"/>
              </a:ext>
            </a:extLst>
          </p:cNvPr>
          <p:cNvCxnSpPr>
            <a:cxnSpLocks/>
            <a:stCxn id="5" idx="4"/>
            <a:endCxn id="25" idx="0"/>
          </p:cNvCxnSpPr>
          <p:nvPr/>
        </p:nvCxnSpPr>
        <p:spPr>
          <a:xfrm flipH="1">
            <a:off x="4963679" y="2352461"/>
            <a:ext cx="1334681" cy="1354095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D72F180D-A4A7-41B7-92C3-96B512EB519F}"/>
              </a:ext>
            </a:extLst>
          </p:cNvPr>
          <p:cNvCxnSpPr>
            <a:cxnSpLocks/>
          </p:cNvCxnSpPr>
          <p:nvPr/>
        </p:nvCxnSpPr>
        <p:spPr>
          <a:xfrm flipH="1" flipV="1">
            <a:off x="4018575" y="2281662"/>
            <a:ext cx="503560" cy="135820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6EA16F30-01AE-481C-A12B-3DF99BA4E750}"/>
              </a:ext>
            </a:extLst>
          </p:cNvPr>
          <p:cNvSpPr txBox="1"/>
          <p:nvPr/>
        </p:nvSpPr>
        <p:spPr>
          <a:xfrm>
            <a:off x="4063679" y="2113120"/>
            <a:ext cx="129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EA4C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Gelegenheid geven tot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A4C6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sport-beoefening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EA4C6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CC323EB0-2B7F-421F-9790-835E21FF9328}"/>
              </a:ext>
            </a:extLst>
          </p:cNvPr>
          <p:cNvSpPr txBox="1"/>
          <p:nvPr/>
        </p:nvSpPr>
        <p:spPr>
          <a:xfrm>
            <a:off x="2207596" y="2905265"/>
            <a:ext cx="25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50%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aandelenbezit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B2C2F86-3589-4886-AE0D-6233B3B151B6}"/>
              </a:ext>
            </a:extLst>
          </p:cNvPr>
          <p:cNvSpPr txBox="1"/>
          <p:nvPr/>
        </p:nvSpPr>
        <p:spPr>
          <a:xfrm>
            <a:off x="2207596" y="4832687"/>
            <a:ext cx="5629740" cy="13067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>
              <a:buAutoNum type="arabicPeriod"/>
            </a:pPr>
            <a:endParaRPr lang="nl-NL" sz="1200" dirty="0">
              <a:solidFill>
                <a:srgbClr val="1E3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40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ngepast 1">
      <a:dk1>
        <a:srgbClr val="007AC2"/>
      </a:dk1>
      <a:lt1>
        <a:sysClr val="window" lastClr="FFFFFF"/>
      </a:lt1>
      <a:dk2>
        <a:srgbClr val="E73137"/>
      </a:dk2>
      <a:lt2>
        <a:srgbClr val="FFFFFF"/>
      </a:lt2>
      <a:accent1>
        <a:srgbClr val="0081C6"/>
      </a:accent1>
      <a:accent2>
        <a:srgbClr val="80BA27"/>
      </a:accent2>
      <a:accent3>
        <a:srgbClr val="FF0000"/>
      </a:accent3>
      <a:accent4>
        <a:srgbClr val="FF7401"/>
      </a:accent4>
      <a:accent5>
        <a:srgbClr val="061844"/>
      </a:accent5>
      <a:accent6>
        <a:srgbClr val="80A7A5"/>
      </a:accent6>
      <a:hlink>
        <a:srgbClr val="474747"/>
      </a:hlink>
      <a:folHlink>
        <a:srgbClr val="474747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15043</TotalTime>
  <Words>17</Words>
  <Application>Microsoft Office PowerPoint</Application>
  <PresentationFormat>Diavoorstelling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PowerPoint-presentatie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Joep Swinkels</dc:creator>
  <cp:lastModifiedBy>joep Swinkels</cp:lastModifiedBy>
  <cp:revision>232</cp:revision>
  <dcterms:created xsi:type="dcterms:W3CDTF">2014-09-21T18:13:09Z</dcterms:created>
  <dcterms:modified xsi:type="dcterms:W3CDTF">2018-03-07T21:52:01Z</dcterms:modified>
</cp:coreProperties>
</file>